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2529" y="3948634"/>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RESHMA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:731121104311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reshma m</cp:lastModifiedBy>
  <cp:revision>29</cp:revision>
  <dcterms:modified xsi:type="dcterms:W3CDTF">2024-04-10T08:15:33Z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